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7462500" cy="9753600"/>
  <p:notesSz cx="6858000" cy="9144000"/>
  <p:embeddedFontLst>
    <p:embeddedFont>
      <p:font typeface="Blackest" charset="1" panose="00000500000000000000"/>
      <p:regular r:id="rId20"/>
    </p:embeddedFon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7.jpeg" Type="http://schemas.openxmlformats.org/officeDocument/2006/relationships/image"/><Relationship Id="rId3" Target="../media/VAGzSXy8--0.mp4" Type="http://schemas.openxmlformats.org/officeDocument/2006/relationships/video"/><Relationship Id="rId4" Target="../media/VAGzSXy8--0.mp4" Type="http://schemas.microsoft.com/office/2007/relationships/media"/><Relationship Id="rId5" Target="../media/image18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022" r="0" b="1022"/>
          <a:stretch>
            <a:fillRect/>
          </a:stretch>
        </p:blipFill>
        <p:spPr>
          <a:xfrm flipH="false" flipV="false">
            <a:off x="0" y="0"/>
            <a:ext cx="17468850" cy="97536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96586" y="8964590"/>
            <a:ext cx="6987540" cy="663816"/>
          </a:xfrm>
          <a:custGeom>
            <a:avLst/>
            <a:gdLst/>
            <a:ahLst/>
            <a:cxnLst/>
            <a:rect r="r" b="b" t="t" l="l"/>
            <a:pathLst>
              <a:path h="663816" w="6987540">
                <a:moveTo>
                  <a:pt x="0" y="0"/>
                </a:moveTo>
                <a:lnTo>
                  <a:pt x="6987540" y="0"/>
                </a:lnTo>
                <a:lnTo>
                  <a:pt x="6987540" y="663816"/>
                </a:lnTo>
                <a:lnTo>
                  <a:pt x="0" y="663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95042" y="410953"/>
            <a:ext cx="3678766" cy="3269503"/>
          </a:xfrm>
          <a:custGeom>
            <a:avLst/>
            <a:gdLst/>
            <a:ahLst/>
            <a:cxnLst/>
            <a:rect r="r" b="b" t="t" l="l"/>
            <a:pathLst>
              <a:path h="3269503" w="3678766">
                <a:moveTo>
                  <a:pt x="0" y="0"/>
                </a:moveTo>
                <a:lnTo>
                  <a:pt x="3678766" y="0"/>
                </a:lnTo>
                <a:lnTo>
                  <a:pt x="3678766" y="3269503"/>
                </a:lnTo>
                <a:lnTo>
                  <a:pt x="0" y="3269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14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77460" y="8890523"/>
            <a:ext cx="5913930" cy="70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20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https://github.com/chakorabdellatif/filesystem-mcp-with-FastMCP-server.git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6650" y="2926080"/>
            <a:ext cx="4275551" cy="3901440"/>
          </a:xfrm>
          <a:custGeom>
            <a:avLst/>
            <a:gdLst/>
            <a:ahLst/>
            <a:cxnLst/>
            <a:rect r="r" b="b" t="t" l="l"/>
            <a:pathLst>
              <a:path h="3901440" w="4275551">
                <a:moveTo>
                  <a:pt x="0" y="0"/>
                </a:moveTo>
                <a:lnTo>
                  <a:pt x="4275550" y="0"/>
                </a:lnTo>
                <a:lnTo>
                  <a:pt x="4275550" y="3901440"/>
                </a:lnTo>
                <a:lnTo>
                  <a:pt x="0" y="3901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85061" y="9141021"/>
            <a:ext cx="1483789" cy="612579"/>
          </a:xfrm>
          <a:custGeom>
            <a:avLst/>
            <a:gdLst/>
            <a:ahLst/>
            <a:cxnLst/>
            <a:rect r="r" b="b" t="t" l="l"/>
            <a:pathLst>
              <a:path h="612579" w="1483789">
                <a:moveTo>
                  <a:pt x="0" y="0"/>
                </a:moveTo>
                <a:lnTo>
                  <a:pt x="1483789" y="0"/>
                </a:lnTo>
                <a:lnTo>
                  <a:pt x="1483789" y="612579"/>
                </a:lnTo>
                <a:lnTo>
                  <a:pt x="0" y="612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79769" y="9239348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Blackest"/>
                <a:ea typeface="Blackest"/>
                <a:cs typeface="Blackest"/>
                <a:sym typeface="Blackest"/>
              </a:rPr>
              <a:t>Page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DAG85MBZvCw</dc:identifier>
  <dcterms:modified xsi:type="dcterms:W3CDTF">2011-08-01T06:04:30Z</dcterms:modified>
  <cp:revision>1</cp:revision>
  <dc:title>MCP.pdf</dc:title>
</cp:coreProperties>
</file>